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86" d="100"/>
          <a:sy n="86" d="100"/>
        </p:scale>
        <p:origin x="1968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0F317-F5BF-CF48-9F55-4750D0E9A5F1}" type="datetimeFigureOut">
              <a:rPr lang="en-US" smtClean="0"/>
              <a:t>6/3/24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58AE1-B544-FF47-A68E-F0C5B1BF7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424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0F317-F5BF-CF48-9F55-4750D0E9A5F1}" type="datetimeFigureOut">
              <a:rPr lang="en-US" smtClean="0"/>
              <a:t>6/3/24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58AE1-B544-FF47-A68E-F0C5B1BF7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91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0F317-F5BF-CF48-9F55-4750D0E9A5F1}" type="datetimeFigureOut">
              <a:rPr lang="en-US" smtClean="0"/>
              <a:t>6/3/24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58AE1-B544-FF47-A68E-F0C5B1BF7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214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0F317-F5BF-CF48-9F55-4750D0E9A5F1}" type="datetimeFigureOut">
              <a:rPr lang="en-US" smtClean="0"/>
              <a:t>6/3/24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58AE1-B544-FF47-A68E-F0C5B1BF7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775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>
                    <a:tint val="82000"/>
                  </a:schemeClr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82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82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82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82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82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82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82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0F317-F5BF-CF48-9F55-4750D0E9A5F1}" type="datetimeFigureOut">
              <a:rPr lang="en-US" smtClean="0"/>
              <a:t>6/3/24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58AE1-B544-FF47-A68E-F0C5B1BF7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352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0F317-F5BF-CF48-9F55-4750D0E9A5F1}" type="datetimeFigureOut">
              <a:rPr lang="en-US" smtClean="0"/>
              <a:t>6/3/24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58AE1-B544-FF47-A68E-F0C5B1BF7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132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0F317-F5BF-CF48-9F55-4750D0E9A5F1}" type="datetimeFigureOut">
              <a:rPr lang="en-US" smtClean="0"/>
              <a:t>6/3/24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58AE1-B544-FF47-A68E-F0C5B1BF7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50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0F317-F5BF-CF48-9F55-4750D0E9A5F1}" type="datetimeFigureOut">
              <a:rPr lang="en-US" smtClean="0"/>
              <a:t>6/3/24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58AE1-B544-FF47-A68E-F0C5B1BF7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308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0F317-F5BF-CF48-9F55-4750D0E9A5F1}" type="datetimeFigureOut">
              <a:rPr lang="en-US" smtClean="0"/>
              <a:t>6/3/24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58AE1-B544-FF47-A68E-F0C5B1BF7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012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0F317-F5BF-CF48-9F55-4750D0E9A5F1}" type="datetimeFigureOut">
              <a:rPr lang="en-US" smtClean="0"/>
              <a:t>6/3/24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58AE1-B544-FF47-A68E-F0C5B1BF7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293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0F317-F5BF-CF48-9F55-4750D0E9A5F1}" type="datetimeFigureOut">
              <a:rPr lang="en-US" smtClean="0"/>
              <a:t>6/3/24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58AE1-B544-FF47-A68E-F0C5B1BF7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409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10F317-F5BF-CF48-9F55-4750D0E9A5F1}" type="datetimeFigureOut">
              <a:rPr lang="en-US" smtClean="0"/>
              <a:t>6/3/24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C58AE1-B544-FF47-A68E-F0C5B1BF7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202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FE856-0858-327C-3CE0-9C531BF454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>
              <a:solidFill>
                <a:srgbClr val="660099"/>
              </a:solidFill>
              <a:latin typeface="Effra Medium" panose="020B0703020203020204" pitchFamily="34" charset="0"/>
              <a:cs typeface="Effra Medium" panose="020B0703020203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07C27E-87AD-75AE-E286-5ABB57F77E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660099"/>
              </a:solidFill>
              <a:latin typeface="Effra Medium" panose="020B0703020203020204" pitchFamily="34" charset="0"/>
              <a:cs typeface="Effra Medium" panose="020B07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444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0</Words>
  <Application>Microsoft Macintosh PowerPoint</Application>
  <PresentationFormat>A3 Paper (297x420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Effra Medium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Heidi Szparaga</dc:creator>
  <cp:lastModifiedBy>Heidi Szparaga</cp:lastModifiedBy>
  <cp:revision>1</cp:revision>
  <dcterms:created xsi:type="dcterms:W3CDTF">2024-05-31T10:57:21Z</dcterms:created>
  <dcterms:modified xsi:type="dcterms:W3CDTF">2024-06-03T08:56:34Z</dcterms:modified>
</cp:coreProperties>
</file>